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5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907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89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33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39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34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14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29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09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lt" sz="1000">
                <a:solidFill>
                  <a:schemeClr val="dk2"/>
                </a:solidFill>
              </a:rPr>
              <a:t>‹#›</a:t>
            </a:fld>
            <a:endParaRPr lang="lt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sjYO-_nBRCSZICugvfLUOagCn6g3ykm0/view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725400" y="985850"/>
            <a:ext cx="1693200" cy="35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GET YOUR MARS MONEY!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731" y="3023211"/>
            <a:ext cx="1004725" cy="9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7500" y="878982"/>
            <a:ext cx="1693200" cy="141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3725400" y="2414600"/>
            <a:ext cx="1693200" cy="20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 b="1">
                <a:solidFill>
                  <a:schemeClr val="lt2"/>
                </a:solidFill>
              </a:rPr>
              <a:t>WHO WAS THE FIRST WOMAN IN SPACE?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Time: 60 sec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Get 20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100" y="811677"/>
            <a:ext cx="1323850" cy="15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8004" y="3757622"/>
            <a:ext cx="394950" cy="3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729050" y="1057275"/>
            <a:ext cx="1693200" cy="297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3714750" y="957275"/>
            <a:ext cx="1714500" cy="280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SHOW US YOUR ‘MARS WALK’.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UPLOAD HERE: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#marsonearth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Get 200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150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079" y="3663672"/>
            <a:ext cx="394950" cy="3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6125" y="2834125"/>
            <a:ext cx="394950" cy="3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 title="20171112_124305 (1).mp4">
            <a:hlinkClick r:id="rId6"/>
          </p:cNvPr>
          <p:cNvSpPr/>
          <p:nvPr/>
        </p:nvSpPr>
        <p:spPr>
          <a:xfrm>
            <a:off x="4037350" y="1689500"/>
            <a:ext cx="928675" cy="69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729050" y="1057275"/>
            <a:ext cx="1693200" cy="297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779050" y="1114425"/>
            <a:ext cx="1564500" cy="28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WHERE IS AKMENE?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Time: 10 secs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Get 50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863" y="1707500"/>
            <a:ext cx="1888275" cy="172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4479" y="3800522"/>
            <a:ext cx="394950" cy="3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3729050" y="1057275"/>
            <a:ext cx="1693200" cy="297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TAKE A SELFIE ON MARS.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Upload here: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#marsonearth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lt">
                <a:solidFill>
                  <a:schemeClr val="lt2"/>
                </a:solidFill>
              </a:rPr>
              <a:t>Get 150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4507700" y="1235875"/>
            <a:ext cx="41148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0025" y="2038675"/>
            <a:ext cx="394950" cy="3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5354" y="3449372"/>
            <a:ext cx="394950" cy="3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729050" y="1057275"/>
            <a:ext cx="1693200" cy="297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">
                <a:solidFill>
                  <a:schemeClr val="lt2"/>
                </a:solidFill>
              </a:rPr>
              <a:t>DRAW A MARTIAN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lt">
                <a:solidFill>
                  <a:schemeClr val="lt2"/>
                </a:solidFill>
              </a:rPr>
              <a:t>UPLOAD HERE: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lt">
                <a:solidFill>
                  <a:schemeClr val="lt2"/>
                </a:solidFill>
              </a:rPr>
              <a:t>#marsonearth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lt">
                <a:solidFill>
                  <a:schemeClr val="lt2"/>
                </a:solidFill>
              </a:rPr>
              <a:t>Get 120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7175" y="2110100"/>
            <a:ext cx="394950" cy="3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2479" y="3626722"/>
            <a:ext cx="394950" cy="3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729050" y="1057275"/>
            <a:ext cx="1693200" cy="297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Demonstracija ekrane (16:9)</PresentationFormat>
  <Paragraphs>65</Paragraphs>
  <Slides>7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Vartotojas</dc:creator>
  <cp:lastModifiedBy>Vartotojas</cp:lastModifiedBy>
  <cp:revision>2</cp:revision>
  <dcterms:modified xsi:type="dcterms:W3CDTF">2017-11-12T11:11:31Z</dcterms:modified>
</cp:coreProperties>
</file>